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Lora" pitchFamily="2" charset="0"/>
      <p:regular r:id="rId14"/>
      <p:bold r:id="rId15"/>
    </p:embeddedFont>
    <p:embeddedFont>
      <p:font typeface="Lora Bold" charset="0"/>
      <p:bold r:id="rId16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ZO ROGELIO PADILLA GOMEZ" userId="71cc0316-a52d-4959-8812-70fdf41888ee" providerId="ADAL" clId="{C62A8F3F-4633-4C92-B7D9-21FE2FACEC93}"/>
    <pc:docChg chg="custSel modSld">
      <pc:chgData name="RENZO ROGELIO PADILLA GOMEZ" userId="71cc0316-a52d-4959-8812-70fdf41888ee" providerId="ADAL" clId="{C62A8F3F-4633-4C92-B7D9-21FE2FACEC93}" dt="2024-10-29T04:26:59.418" v="40" actId="123"/>
      <pc:docMkLst>
        <pc:docMk/>
      </pc:docMkLst>
      <pc:sldChg chg="delSp modSp mod">
        <pc:chgData name="RENZO ROGELIO PADILLA GOMEZ" userId="71cc0316-a52d-4959-8812-70fdf41888ee" providerId="ADAL" clId="{C62A8F3F-4633-4C92-B7D9-21FE2FACEC93}" dt="2024-10-29T04:24:57.019" v="23" actId="123"/>
        <pc:sldMkLst>
          <pc:docMk/>
          <pc:sldMk cId="0" sldId="256"/>
        </pc:sldMkLst>
        <pc:spChg chg="mod">
          <ac:chgData name="RENZO ROGELIO PADILLA GOMEZ" userId="71cc0316-a52d-4959-8812-70fdf41888ee" providerId="ADAL" clId="{C62A8F3F-4633-4C92-B7D9-21FE2FACEC93}" dt="2024-10-29T04:24:57.019" v="23" actId="123"/>
          <ac:spMkLst>
            <pc:docMk/>
            <pc:sldMk cId="0" sldId="256"/>
            <ac:spMk id="4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2:00.021" v="22" actId="1076"/>
          <ac:spMkLst>
            <pc:docMk/>
            <pc:sldMk cId="0" sldId="256"/>
            <ac:spMk id="7" creationId="{00000000-0000-0000-0000-000000000000}"/>
          </ac:spMkLst>
        </pc:spChg>
        <pc:picChg chg="del">
          <ac:chgData name="RENZO ROGELIO PADILLA GOMEZ" userId="71cc0316-a52d-4959-8812-70fdf41888ee" providerId="ADAL" clId="{C62A8F3F-4633-4C92-B7D9-21FE2FACEC93}" dt="2024-10-29T04:21:55.609" v="21" actId="478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RENZO ROGELIO PADILLA GOMEZ" userId="71cc0316-a52d-4959-8812-70fdf41888ee" providerId="ADAL" clId="{C62A8F3F-4633-4C92-B7D9-21FE2FACEC93}" dt="2024-10-29T04:25:10.747" v="26" actId="123"/>
        <pc:sldMkLst>
          <pc:docMk/>
          <pc:sldMk cId="0" sldId="257"/>
        </pc:sldMkLst>
        <pc:spChg chg="mod">
          <ac:chgData name="RENZO ROGELIO PADILLA GOMEZ" userId="71cc0316-a52d-4959-8812-70fdf41888ee" providerId="ADAL" clId="{C62A8F3F-4633-4C92-B7D9-21FE2FACEC93}" dt="2024-10-29T04:25:04.803" v="24" actId="123"/>
          <ac:spMkLst>
            <pc:docMk/>
            <pc:sldMk cId="0" sldId="257"/>
            <ac:spMk id="7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5:08.087" v="25" actId="123"/>
          <ac:spMkLst>
            <pc:docMk/>
            <pc:sldMk cId="0" sldId="257"/>
            <ac:spMk id="11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5:10.747" v="26" actId="123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RENZO ROGELIO PADILLA GOMEZ" userId="71cc0316-a52d-4959-8812-70fdf41888ee" providerId="ADAL" clId="{C62A8F3F-4633-4C92-B7D9-21FE2FACEC93}" dt="2024-10-29T04:25:26.827" v="29" actId="123"/>
        <pc:sldMkLst>
          <pc:docMk/>
          <pc:sldMk cId="0" sldId="258"/>
        </pc:sldMkLst>
        <pc:spChg chg="mod">
          <ac:chgData name="RENZO ROGELIO PADILLA GOMEZ" userId="71cc0316-a52d-4959-8812-70fdf41888ee" providerId="ADAL" clId="{C62A8F3F-4633-4C92-B7D9-21FE2FACEC93}" dt="2024-10-29T04:25:20.818" v="27" actId="123"/>
          <ac:spMkLst>
            <pc:docMk/>
            <pc:sldMk cId="0" sldId="258"/>
            <ac:spMk id="9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5:23.482" v="28" actId="123"/>
          <ac:spMkLst>
            <pc:docMk/>
            <pc:sldMk cId="0" sldId="258"/>
            <ac:spMk id="14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5:26.827" v="29" actId="123"/>
          <ac:spMkLst>
            <pc:docMk/>
            <pc:sldMk cId="0" sldId="258"/>
            <ac:spMk id="19" creationId="{00000000-0000-0000-0000-000000000000}"/>
          </ac:spMkLst>
        </pc:spChg>
      </pc:sldChg>
      <pc:sldChg chg="modSp mod">
        <pc:chgData name="RENZO ROGELIO PADILLA GOMEZ" userId="71cc0316-a52d-4959-8812-70fdf41888ee" providerId="ADAL" clId="{C62A8F3F-4633-4C92-B7D9-21FE2FACEC93}" dt="2024-10-29T04:25:35.793" v="31" actId="123"/>
        <pc:sldMkLst>
          <pc:docMk/>
          <pc:sldMk cId="0" sldId="259"/>
        </pc:sldMkLst>
        <pc:spChg chg="mod">
          <ac:chgData name="RENZO ROGELIO PADILLA GOMEZ" userId="71cc0316-a52d-4959-8812-70fdf41888ee" providerId="ADAL" clId="{C62A8F3F-4633-4C92-B7D9-21FE2FACEC93}" dt="2024-10-29T04:25:33.272" v="30" actId="123"/>
          <ac:spMkLst>
            <pc:docMk/>
            <pc:sldMk cId="0" sldId="259"/>
            <ac:spMk id="6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5:35.793" v="31" actId="123"/>
          <ac:spMkLst>
            <pc:docMk/>
            <pc:sldMk cId="0" sldId="259"/>
            <ac:spMk id="8" creationId="{00000000-0000-0000-0000-000000000000}"/>
          </ac:spMkLst>
        </pc:spChg>
      </pc:sldChg>
      <pc:sldChg chg="modSp mod">
        <pc:chgData name="RENZO ROGELIO PADILLA GOMEZ" userId="71cc0316-a52d-4959-8812-70fdf41888ee" providerId="ADAL" clId="{C62A8F3F-4633-4C92-B7D9-21FE2FACEC93}" dt="2024-10-29T04:25:46.939" v="32" actId="123"/>
        <pc:sldMkLst>
          <pc:docMk/>
          <pc:sldMk cId="0" sldId="260"/>
        </pc:sldMkLst>
        <pc:spChg chg="mod">
          <ac:chgData name="RENZO ROGELIO PADILLA GOMEZ" userId="71cc0316-a52d-4959-8812-70fdf41888ee" providerId="ADAL" clId="{C62A8F3F-4633-4C92-B7D9-21FE2FACEC93}" dt="2024-10-29T04:25:46.939" v="32" actId="123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RENZO ROGELIO PADILLA GOMEZ" userId="71cc0316-a52d-4959-8812-70fdf41888ee" providerId="ADAL" clId="{C62A8F3F-4633-4C92-B7D9-21FE2FACEC93}" dt="2024-10-29T04:25:58.336" v="35" actId="123"/>
        <pc:sldMkLst>
          <pc:docMk/>
          <pc:sldMk cId="0" sldId="261"/>
        </pc:sldMkLst>
        <pc:spChg chg="mod">
          <ac:chgData name="RENZO ROGELIO PADILLA GOMEZ" userId="71cc0316-a52d-4959-8812-70fdf41888ee" providerId="ADAL" clId="{C62A8F3F-4633-4C92-B7D9-21FE2FACEC93}" dt="2024-10-29T04:25:51.267" v="33" actId="123"/>
          <ac:spMkLst>
            <pc:docMk/>
            <pc:sldMk cId="0" sldId="261"/>
            <ac:spMk id="3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5:55.577" v="34" actId="123"/>
          <ac:spMkLst>
            <pc:docMk/>
            <pc:sldMk cId="0" sldId="261"/>
            <ac:spMk id="9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5:58.336" v="35" actId="123"/>
          <ac:spMkLst>
            <pc:docMk/>
            <pc:sldMk cId="0" sldId="261"/>
            <ac:spMk id="12" creationId="{00000000-0000-0000-0000-000000000000}"/>
          </ac:spMkLst>
        </pc:spChg>
      </pc:sldChg>
      <pc:sldChg chg="modSp mod">
        <pc:chgData name="RENZO ROGELIO PADILLA GOMEZ" userId="71cc0316-a52d-4959-8812-70fdf41888ee" providerId="ADAL" clId="{C62A8F3F-4633-4C92-B7D9-21FE2FACEC93}" dt="2024-10-29T04:26:44.801" v="37" actId="123"/>
        <pc:sldMkLst>
          <pc:docMk/>
          <pc:sldMk cId="0" sldId="264"/>
        </pc:sldMkLst>
        <pc:spChg chg="mod">
          <ac:chgData name="RENZO ROGELIO PADILLA GOMEZ" userId="71cc0316-a52d-4959-8812-70fdf41888ee" providerId="ADAL" clId="{C62A8F3F-4633-4C92-B7D9-21FE2FACEC93}" dt="2024-10-29T04:26:41.844" v="36" actId="123"/>
          <ac:spMkLst>
            <pc:docMk/>
            <pc:sldMk cId="0" sldId="264"/>
            <ac:spMk id="11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6:44.801" v="37" actId="123"/>
          <ac:spMkLst>
            <pc:docMk/>
            <pc:sldMk cId="0" sldId="264"/>
            <ac:spMk id="15" creationId="{00000000-0000-0000-0000-000000000000}"/>
          </ac:spMkLst>
        </pc:spChg>
      </pc:sldChg>
      <pc:sldChg chg="modSp mod">
        <pc:chgData name="RENZO ROGELIO PADILLA GOMEZ" userId="71cc0316-a52d-4959-8812-70fdf41888ee" providerId="ADAL" clId="{C62A8F3F-4633-4C92-B7D9-21FE2FACEC93}" dt="2024-10-29T04:26:59.418" v="40" actId="123"/>
        <pc:sldMkLst>
          <pc:docMk/>
          <pc:sldMk cId="0" sldId="265"/>
        </pc:sldMkLst>
        <pc:spChg chg="mod">
          <ac:chgData name="RENZO ROGELIO PADILLA GOMEZ" userId="71cc0316-a52d-4959-8812-70fdf41888ee" providerId="ADAL" clId="{C62A8F3F-4633-4C92-B7D9-21FE2FACEC93}" dt="2024-10-29T04:26:54.120" v="38" actId="123"/>
          <ac:spMkLst>
            <pc:docMk/>
            <pc:sldMk cId="0" sldId="265"/>
            <ac:spMk id="5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6:57.042" v="39" actId="123"/>
          <ac:spMkLst>
            <pc:docMk/>
            <pc:sldMk cId="0" sldId="265"/>
            <ac:spMk id="8" creationId="{00000000-0000-0000-0000-000000000000}"/>
          </ac:spMkLst>
        </pc:spChg>
        <pc:spChg chg="mod">
          <ac:chgData name="RENZO ROGELIO PADILLA GOMEZ" userId="71cc0316-a52d-4959-8812-70fdf41888ee" providerId="ADAL" clId="{C62A8F3F-4633-4C92-B7D9-21FE2FACEC93}" dt="2024-10-29T04:26:59.418" v="40" actId="123"/>
          <ac:spMkLst>
            <pc:docMk/>
            <pc:sldMk cId="0" sldId="265"/>
            <ac:spMk id="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50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8776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ROSIAN: Capacitación Especializada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75202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ROSIAN ofrece capacitaciones individuales y grupales en áreas académicas y profesionales exigentes. Se enfoca en matemáticas, física, química, informática e inglés para estudiantes de nivel medio y superior.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6283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7" name="Text 3"/>
          <p:cNvSpPr/>
          <p:nvPr/>
        </p:nvSpPr>
        <p:spPr>
          <a:xfrm>
            <a:off x="864037" y="6594691"/>
            <a:ext cx="304538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C2821"/>
                </a:solidFill>
                <a:latin typeface="Lora Bold" pitchFamily="34" charset="0"/>
              </a:rPr>
              <a:t>Rogelio Padilla G.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5628"/>
            <a:ext cx="674751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Impacto en la Educación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80905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94948"/>
            <a:ext cx="324385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Preparación Académica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Los estudiantes desarrollan habilidades sólidas para enfrentar desafíos académicos.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80905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Éxito Profesional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 formación integral prepara a los alumnos para destacar en el ámbito laboral.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80905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94948"/>
            <a:ext cx="35061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Aprendizaje Colaborativo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Las metodologías modernas fomentan la colaboración y el trabajo en equipo.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4636"/>
            <a:ext cx="632781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Enfoque Personalizado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31409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6548795" y="2406610"/>
            <a:ext cx="15859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Adaptación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ROSIAN adapta la enseñanza a las necesidades específicas de cada estudiante.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6537127" y="4255056"/>
            <a:ext cx="1819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162544"/>
            <a:ext cx="327743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Metodologías Modernas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Utiliza métodos actualizados para maximizar el aprendizaje de los participantes.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3" name="Text 10"/>
          <p:cNvSpPr/>
          <p:nvPr/>
        </p:nvSpPr>
        <p:spPr>
          <a:xfrm>
            <a:off x="6537960" y="6103501"/>
            <a:ext cx="18038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Desarrollo Integral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Fomenta habilidades prácticas y teóricas para preparar a los estudiantes.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124" y="649724"/>
            <a:ext cx="7539752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Gestión de Estudiantes y Docentes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130618" y="2426018"/>
            <a:ext cx="30480" cy="5153739"/>
          </a:xfrm>
          <a:prstGeom prst="roundRect">
            <a:avLst>
              <a:gd name="adj" fmla="val 112798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Shape 2"/>
          <p:cNvSpPr/>
          <p:nvPr/>
        </p:nvSpPr>
        <p:spPr>
          <a:xfrm>
            <a:off x="1373207" y="2926318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Shape 3"/>
          <p:cNvSpPr/>
          <p:nvPr/>
        </p:nvSpPr>
        <p:spPr>
          <a:xfrm>
            <a:off x="888028" y="2683788"/>
            <a:ext cx="515660" cy="515660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7" name="Text 4"/>
          <p:cNvSpPr/>
          <p:nvPr/>
        </p:nvSpPr>
        <p:spPr>
          <a:xfrm>
            <a:off x="1072217" y="2769632"/>
            <a:ext cx="147161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406372" y="2655213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Perfiles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406372" y="3150751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Sistema para gestionar perfiles de estudiantes y docentes.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3207" y="4842867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1" name="Shape 8"/>
          <p:cNvSpPr/>
          <p:nvPr/>
        </p:nvSpPr>
        <p:spPr>
          <a:xfrm>
            <a:off x="888028" y="4600337"/>
            <a:ext cx="515660" cy="515660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1061383" y="4686181"/>
            <a:ext cx="168831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406372" y="4571762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Horarios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406372" y="5067300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Organización de horarios de clases y asignaciones de docentes.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3207" y="6759416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6" name="Shape 13"/>
          <p:cNvSpPr/>
          <p:nvPr/>
        </p:nvSpPr>
        <p:spPr>
          <a:xfrm>
            <a:off x="888028" y="6516886"/>
            <a:ext cx="515660" cy="515660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7" name="Text 14"/>
          <p:cNvSpPr/>
          <p:nvPr/>
        </p:nvSpPr>
        <p:spPr>
          <a:xfrm>
            <a:off x="1062097" y="6602730"/>
            <a:ext cx="167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406372" y="6488311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Seguimiento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406372" y="6983849"/>
            <a:ext cx="593550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Registro de asistencia y progreso de cada estudiante.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88086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Plataforma de E-learning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Materiales de Estudio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Almacenamiento y compartición de recursos educativos digitales.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Clases Grabadas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Acceso a grabaciones de clases para repaso y estudio.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Evaluaciones en Línea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Realización de exámenes y pruebas a través de la plataforma.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215" y="1002744"/>
            <a:ext cx="7532370" cy="143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650"/>
              </a:lnSpc>
              <a:buNone/>
            </a:pPr>
            <a:r>
              <a:rPr lang="en-US" sz="4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Sistema de Facturación y Pagos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92215" y="2787015"/>
            <a:ext cx="7532370" cy="1326475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6522363" y="3017163"/>
            <a:ext cx="300525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Generación de Facturas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522363" y="3514963"/>
            <a:ext cx="7072074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Sistema automatizado para crear y enviar facturas a los clientes.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292215" y="4343638"/>
            <a:ext cx="7532370" cy="1326475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8" name="Text 5"/>
          <p:cNvSpPr/>
          <p:nvPr/>
        </p:nvSpPr>
        <p:spPr>
          <a:xfrm>
            <a:off x="6522363" y="4573786"/>
            <a:ext cx="287821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Recepción de Pagos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6522363" y="5071586"/>
            <a:ext cx="7072074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Procesamiento eficiente de pagos por servicios educativos.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2215" y="5900261"/>
            <a:ext cx="7532370" cy="1326475"/>
          </a:xfrm>
          <a:prstGeom prst="roundRect">
            <a:avLst>
              <a:gd name="adj" fmla="val 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1" name="Text 8"/>
          <p:cNvSpPr/>
          <p:nvPr/>
        </p:nvSpPr>
        <p:spPr>
          <a:xfrm>
            <a:off x="6522363" y="6130409"/>
            <a:ext cx="3507224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Recordatorios Automáticos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522363" y="6628209"/>
            <a:ext cx="7072074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Envío de avisos de vencimiento para asegurar pagos puntuales.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Seguimiento del Rendimiento Académico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Calificaciones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9443" y="301871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Visualización de notas y evaluaciones para cada estudiante.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4308634"/>
            <a:ext cx="279725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Comentarios Docentes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94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Retroalimentación detallada sobre el desempeño del estudiante.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6076355"/>
            <a:ext cx="310348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Objetivos Personalizados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9443" y="6554153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Establecimiento de metas de aprendizaje individuales para cada alumno.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813" y="470535"/>
            <a:ext cx="5883950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Comunicación con Estudiantes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3" y="1260515"/>
            <a:ext cx="426958" cy="4269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7813" y="1858208"/>
            <a:ext cx="213526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Nuevas Clases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7813" y="2227421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Notificaciones sobre la programación de nuevas sesiones de estudio.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3" y="3013234"/>
            <a:ext cx="426958" cy="4269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813" y="3610928"/>
            <a:ext cx="213526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Cambios de Horario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97813" y="3980140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Alertas sobre modificaciones en los horarios de clases.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13" y="4765953"/>
            <a:ext cx="426958" cy="4269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813" y="5363647"/>
            <a:ext cx="22873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Recordatorios de Tareas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97813" y="5732859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Avisos sobre asignaciones pendientes y fechas de entrega.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13" y="6518672"/>
            <a:ext cx="426958" cy="4269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7813" y="7116366"/>
            <a:ext cx="2135267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Eventos Especiales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7813" y="7485578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Información sobre actividades y eventos académicos relevantes.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32334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Evaluaciones y Retroalimentación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445669"/>
            <a:ext cx="7415927" cy="3251597"/>
          </a:xfrm>
          <a:prstGeom prst="roundRect">
            <a:avLst>
              <a:gd name="adj" fmla="val 1139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5" name="Shape 2"/>
          <p:cNvSpPr/>
          <p:nvPr/>
        </p:nvSpPr>
        <p:spPr>
          <a:xfrm>
            <a:off x="879277" y="346090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6" name="Text 3"/>
          <p:cNvSpPr/>
          <p:nvPr/>
        </p:nvSpPr>
        <p:spPr>
          <a:xfrm>
            <a:off x="1126093" y="36166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Tipo de Evaluación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6166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Retroalimentación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4167426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1126093" y="43231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Exámenes en línea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3231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Inmediata y automática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87394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2" name="Text 9"/>
          <p:cNvSpPr/>
          <p:nvPr/>
        </p:nvSpPr>
        <p:spPr>
          <a:xfrm>
            <a:off x="1126093" y="50296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Tareas prácticas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02967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Detallada por el docente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580459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5" name="Text 12"/>
          <p:cNvSpPr/>
          <p:nvPr/>
        </p:nvSpPr>
        <p:spPr>
          <a:xfrm>
            <a:off x="1126093" y="57361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Proyectos grupales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73619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Evaluación por pares y docente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0639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Beneficios de la Automatización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89738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6548795" y="2989898"/>
            <a:ext cx="15859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89738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Eficiencia Operativa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43126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Optimización de procesos administrativos y educativos.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5078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9" name="Text 6"/>
          <p:cNvSpPr/>
          <p:nvPr/>
        </p:nvSpPr>
        <p:spPr>
          <a:xfrm>
            <a:off x="6537127" y="4443293"/>
            <a:ext cx="1819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5078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Mejora de Experiencia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846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Mayor satisfacción de estudiantes y docentes con los servicios.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3" name="Text 10"/>
          <p:cNvSpPr/>
          <p:nvPr/>
        </p:nvSpPr>
        <p:spPr>
          <a:xfrm>
            <a:off x="6537960" y="6291739"/>
            <a:ext cx="18038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199227"/>
            <a:ext cx="343054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Enfoque en la Enseñanza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73310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Más tiempo dedicado a la instrucción y menos a tareas administrativas.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418</Words>
  <Application>Microsoft Office PowerPoint</Application>
  <PresentationFormat>Personalizado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Lora Bold</vt:lpstr>
      <vt:lpstr>Arial</vt:lpstr>
      <vt:lpstr>Lora</vt:lpstr>
      <vt:lpstr>Alice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RENZO ROGELIO PADILLA GOMEZ</cp:lastModifiedBy>
  <cp:revision>1</cp:revision>
  <dcterms:created xsi:type="dcterms:W3CDTF">2024-10-29T04:20:18Z</dcterms:created>
  <dcterms:modified xsi:type="dcterms:W3CDTF">2024-10-29T04:26:59Z</dcterms:modified>
</cp:coreProperties>
</file>